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9D4B7-C28A-4C86-9A44-30CE813EE38E}" type="datetimeFigureOut">
              <a:rPr lang="ru-RU" smtClean="0"/>
              <a:pPr/>
              <a:t>07.08.2013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4DE33-E147-4835-A8C7-9CF8D0A0DB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\Рабочий стол\на двд\малюнки\i7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3714752"/>
            <a:ext cx="521497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0" i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Явища</a:t>
            </a:r>
            <a:r>
              <a:rPr lang="ru-RU" sz="9600" b="0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9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</a:t>
            </a:r>
            <a:r>
              <a:rPr lang="ru-RU" sz="9600" b="0" i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природи</a:t>
            </a:r>
            <a:endParaRPr lang="ru-RU" sz="96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ГАЛО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9120" y="1357298"/>
            <a:ext cx="769340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ДВООПУКЛІ   ХМАРИ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814393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Північне сяйво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3610144"/>
            <a:ext cx="4786314" cy="3247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357298"/>
            <a:ext cx="4762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Падаючі зірки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197013"/>
            <a:ext cx="8072494" cy="516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ГРАД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234262"/>
            <a:ext cx="7572427" cy="526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МИРАЖ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85926"/>
            <a:ext cx="7858180" cy="4307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ВОГНІ СВЯТОГО ЕЛЬМА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91414"/>
            <a:ext cx="7786742" cy="50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ГЛОРІЯ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247978"/>
            <a:ext cx="7572428" cy="53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ПАСОК ВЕНЕРИ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210831"/>
            <a:ext cx="7429552" cy="5290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РИБ</a:t>
            </a:r>
            <a:r>
              <a:rPr lang="en-US" dirty="0" smtClean="0"/>
              <a:t>`</a:t>
            </a:r>
            <a:r>
              <a:rPr lang="uk-UA" dirty="0" smtClean="0"/>
              <a:t>ЯЧИЙ  ДОЩ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293964"/>
            <a:ext cx="7286676" cy="5206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21</Words>
  <Application>Microsoft Office PowerPoint</Application>
  <PresentationFormat>Экран (4:3)</PresentationFormat>
  <Paragraphs>11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ГАЛО</vt:lpstr>
      <vt:lpstr>ДВООПУКЛІ   ХМАРИ</vt:lpstr>
      <vt:lpstr>Північне сяйво</vt:lpstr>
      <vt:lpstr>Падаючі зірки</vt:lpstr>
      <vt:lpstr>ГРАД</vt:lpstr>
      <vt:lpstr>МИРАЖ</vt:lpstr>
      <vt:lpstr>ВОГНІ СВЯТОГО ЕЛЬМА</vt:lpstr>
      <vt:lpstr>ГЛОРІЯ</vt:lpstr>
      <vt:lpstr>ПАСОК ВЕНЕРИ</vt:lpstr>
      <vt:lpstr>РИБ`ЯЧИЙ  ДОЩ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5</cp:revision>
  <dcterms:created xsi:type="dcterms:W3CDTF">2013-07-23T14:10:28Z</dcterms:created>
  <dcterms:modified xsi:type="dcterms:W3CDTF">2013-08-07T16:39:40Z</dcterms:modified>
</cp:coreProperties>
</file>